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5" r:id="rId8"/>
    <p:sldId id="264" r:id="rId9"/>
  </p:sldIdLst>
  <p:sldSz cx="18288000" cy="10287000"/>
  <p:notesSz cx="6858000" cy="9144000"/>
  <p:embeddedFontLst>
    <p:embeddedFont>
      <p:font typeface="Gmarket Sans Bold" panose="020B0600000101010101" charset="-127"/>
      <p:bold r:id="rId10"/>
    </p:embeddedFont>
    <p:embeddedFont>
      <p:font typeface="Gmarket Sans Light" panose="020B0600000101010101" charset="-127"/>
      <p:regular r:id="rId11"/>
    </p:embeddedFont>
    <p:embeddedFont>
      <p:font typeface="Gmarket Sans Medium" panose="020B0600000101010101" charset="-127"/>
      <p:regular r:id="rId12"/>
    </p:embeddedFont>
    <p:embeddedFont>
      <p:font typeface="Noto Sans CJK KR Regular" panose="020B0600000101010101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28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4400" y="9690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SIMPLE PRESENTAION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6134100"/>
            <a:ext cx="6261100" cy="458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5892800"/>
            <a:ext cx="3708400" cy="370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6794500"/>
            <a:ext cx="2222500" cy="219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49800" y="6794500"/>
            <a:ext cx="2222500" cy="2197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41600" y="825500"/>
            <a:ext cx="13017500" cy="533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6800" b="0" i="0" u="none" strike="noStrike" spc="-700">
                <a:solidFill>
                  <a:srgbClr val="000000"/>
                </a:solidFill>
                <a:latin typeface="Gmarket Sans Light"/>
              </a:rPr>
              <a:t>8</a:t>
            </a:r>
            <a:r>
              <a:rPr lang="ko-KR" sz="16800" b="0" i="0" u="none" strike="noStrike" spc="-700">
                <a:solidFill>
                  <a:srgbClr val="000000"/>
                </a:solidFill>
                <a:ea typeface="Gmarket Sans Light"/>
              </a:rPr>
              <a:t>조</a:t>
            </a:r>
          </a:p>
          <a:p>
            <a:pPr lvl="0" algn="ctr">
              <a:lnSpc>
                <a:spcPct val="91300"/>
              </a:lnSpc>
            </a:pPr>
            <a:r>
              <a:rPr lang="ko-KR" sz="16800" b="0" i="0" u="none" strike="noStrike" spc="-700">
                <a:solidFill>
                  <a:srgbClr val="000000"/>
                </a:solidFill>
                <a:ea typeface="Gmarket Sans Bold"/>
              </a:rPr>
              <a:t>일단</a:t>
            </a:r>
            <a:r>
              <a:rPr lang="en-US" sz="16800" b="0" i="0" u="none" strike="noStrike" spc="-7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6800" b="0" i="0" u="none" strike="noStrike" spc="-700">
                <a:solidFill>
                  <a:srgbClr val="000000"/>
                </a:solidFill>
                <a:ea typeface="Gmarket Sans Bold"/>
              </a:rPr>
              <a:t>하시조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00100" y="6832600"/>
            <a:ext cx="3987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팀장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한경식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신설빈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박지윤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김종선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83500" y="5638800"/>
            <a:ext cx="290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Text Game RPG.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6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4940300"/>
            <a:ext cx="66929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4940300"/>
            <a:ext cx="1257300" cy="1524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3175000"/>
            <a:ext cx="66929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3162300"/>
            <a:ext cx="1257300" cy="1524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6705600"/>
            <a:ext cx="66929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6705600"/>
            <a:ext cx="1257300" cy="1524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4927600"/>
            <a:ext cx="6692900" cy="1524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4927600"/>
            <a:ext cx="1257300" cy="1524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3162300"/>
            <a:ext cx="66929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3162300"/>
            <a:ext cx="1257300" cy="1524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769600" y="54737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en-US" sz="2700" b="0" i="0" u="none" strike="noStrike" spc="-100" dirty="0">
                <a:solidFill>
                  <a:srgbClr val="000000"/>
                </a:solidFill>
                <a:ea typeface="Gmarket Sans Medium"/>
              </a:rPr>
              <a:t>게임 디자인</a:t>
            </a:r>
            <a:endParaRPr lang="ko-KR" sz="27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10700" y="53721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69600" y="36957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altLang="ko-KR" sz="27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흐름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10700" y="36068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60800" y="72263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시연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영상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01900" y="71374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60800" y="54610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조원</a:t>
            </a:r>
            <a:r>
              <a:rPr lang="en-US" altLang="ko-KR" sz="27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역할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01900" y="53721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60800" y="36957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65400" y="3606800"/>
            <a:ext cx="81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63700" y="6794500"/>
            <a:ext cx="1066800" cy="11303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6705600"/>
            <a:ext cx="6692900" cy="1524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6705600"/>
            <a:ext cx="1257300" cy="1524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05100" y="1143000"/>
            <a:ext cx="128651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1200" b="0" i="0" u="none" strike="noStrike" spc="-400">
                <a:solidFill>
                  <a:srgbClr val="000000"/>
                </a:solidFill>
                <a:ea typeface="Gmarket Sans Bold"/>
              </a:rPr>
              <a:t>목</a:t>
            </a:r>
            <a:r>
              <a:rPr lang="en-US" sz="11200" b="0" i="0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11200" b="0" i="0" u="none" strike="noStrike" spc="-400">
                <a:solidFill>
                  <a:srgbClr val="000000"/>
                </a:solidFill>
                <a:ea typeface="Gmarket Sans Bold"/>
              </a:rPr>
              <a:t>차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0" y="5918200"/>
            <a:ext cx="3949700" cy="52197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9410700" y="71374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69600" y="72136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en-US" sz="2700" b="0" i="0" u="none" strike="noStrike" spc="-100" dirty="0">
                <a:solidFill>
                  <a:srgbClr val="000000"/>
                </a:solidFill>
                <a:ea typeface="Gmarket Sans Medium"/>
              </a:rPr>
              <a:t>마무리</a:t>
            </a:r>
            <a:endParaRPr lang="ko-KR" sz="27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827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600" y="6159500"/>
            <a:ext cx="3708400" cy="370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08100" y="5334000"/>
            <a:ext cx="15151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게임</a:t>
            </a:r>
            <a:r>
              <a:rPr lang="en-US" altLang="ko-KR" sz="3200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en-US" sz="3200" spc="-100" dirty="0">
                <a:solidFill>
                  <a:srgbClr val="000000"/>
                </a:solidFill>
                <a:latin typeface="Gmarket Sans Medium"/>
              </a:rPr>
              <a:t>이름 </a:t>
            </a:r>
            <a:r>
              <a:rPr lang="en-US" altLang="ko-KR" sz="3200" spc="-100" dirty="0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Text Game RPG</a:t>
            </a:r>
            <a:endParaRPr lang="en-US" altLang="ko-KR" sz="3200" spc="-100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게임 장르 </a:t>
            </a:r>
            <a:r>
              <a:rPr lang="en-US" altLang="ko-KR" sz="3200" b="0" i="0" u="none" strike="noStrike" spc="-100" dirty="0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altLang="en-US" sz="3200" b="0" i="0" u="none" strike="noStrike" spc="-100" dirty="0" err="1">
                <a:solidFill>
                  <a:srgbClr val="000000"/>
                </a:solidFill>
                <a:latin typeface="Gmarket Sans Medium"/>
              </a:rPr>
              <a:t>턴</a:t>
            </a:r>
            <a:r>
              <a:rPr lang="ko-KR" altLang="en-US" sz="3200" spc="-100" dirty="0" err="1">
                <a:solidFill>
                  <a:srgbClr val="000000"/>
                </a:solidFill>
                <a:latin typeface="Gmarket Sans Medium"/>
              </a:rPr>
              <a:t>제</a:t>
            </a:r>
            <a:r>
              <a:rPr lang="ko-KR" altLang="en-US" sz="3200" b="0" i="0" u="none" strike="noStrike" spc="-100" dirty="0" err="1">
                <a:solidFill>
                  <a:srgbClr val="000000"/>
                </a:solidFill>
                <a:latin typeface="Gmarket Sans Medium"/>
              </a:rPr>
              <a:t>형</a:t>
            </a:r>
            <a:r>
              <a:rPr lang="ko-KR" alt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en-US" altLang="ko-KR" sz="3200" b="0" i="0" u="none" strike="noStrike" spc="-100" dirty="0">
                <a:solidFill>
                  <a:srgbClr val="000000"/>
                </a:solidFill>
                <a:latin typeface="Gmarket Sans Medium"/>
              </a:rPr>
              <a:t>RPG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게임 목표 </a:t>
            </a:r>
            <a:r>
              <a:rPr lang="en-US" altLang="ko-KR" sz="3200" b="0" i="0" u="none" strike="noStrike" spc="-100" dirty="0">
                <a:solidFill>
                  <a:srgbClr val="000000"/>
                </a:solidFill>
                <a:latin typeface="Gmarket Sans Medium"/>
              </a:rPr>
              <a:t>: Text</a:t>
            </a:r>
            <a:r>
              <a:rPr lang="ko-KR" altLang="en-US" sz="3200" spc="-100" dirty="0">
                <a:solidFill>
                  <a:srgbClr val="000000"/>
                </a:solidFill>
                <a:latin typeface="Gmarket Sans Medium"/>
              </a:rPr>
              <a:t> 용사가 되어 드래곤으로부터 세계를 구하자</a:t>
            </a:r>
            <a:endParaRPr lang="en-US" altLang="ko-KR" sz="3200" spc="-100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24499"/>
              </a:lnSpc>
            </a:pPr>
            <a:endParaRPr lang="en-US" sz="32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835400"/>
            <a:ext cx="1714500" cy="171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3937000"/>
            <a:ext cx="1562100" cy="1562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7800" y="3213100"/>
            <a:ext cx="3619500" cy="521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100" y="3213100"/>
            <a:ext cx="3619500" cy="521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9100" y="3213100"/>
            <a:ext cx="3619500" cy="521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400" y="3213100"/>
            <a:ext cx="3619500" cy="521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1900" y="3860800"/>
            <a:ext cx="1714500" cy="1714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5900" y="3898900"/>
            <a:ext cx="1714500" cy="171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1600" y="3822700"/>
            <a:ext cx="1714500" cy="1714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4267200"/>
            <a:ext cx="7874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46400" y="4025900"/>
            <a:ext cx="1358900" cy="135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33600" y="7467600"/>
            <a:ext cx="3314700" cy="387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5100" y="4025900"/>
            <a:ext cx="1346200" cy="134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51700" y="4229100"/>
            <a:ext cx="914400" cy="914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70000" y="3860800"/>
            <a:ext cx="1714500" cy="1714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33500" y="3911600"/>
            <a:ext cx="1587500" cy="1587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790700" y="6743700"/>
            <a:ext cx="3657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캐릭터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생성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73700" y="6502400"/>
            <a:ext cx="3657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상점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방문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or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전투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56700" y="6502400"/>
            <a:ext cx="3657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처치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보상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획득</a:t>
            </a:r>
          </a:p>
          <a:p>
            <a:pPr lvl="0" algn="ctr">
              <a:lnSpc>
                <a:spcPct val="116199"/>
              </a:lnSpc>
            </a:pP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, 2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번으로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돌아가기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65100" y="6502400"/>
            <a:ext cx="3657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레벨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10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때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보스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처치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클리어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03400" y="3213100"/>
            <a:ext cx="685800" cy="685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7780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1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11800" y="3213100"/>
            <a:ext cx="685800" cy="685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54737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2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2100" y="3213100"/>
            <a:ext cx="685800" cy="6858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1440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3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77800" y="3213100"/>
            <a:ext cx="685800" cy="6858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28397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5900" y="12573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6477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조원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역할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템플릿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2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</a:rPr>
              <a:t> (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기</a:t>
            </a:r>
            <a:r>
              <a:rPr lang="ko-KR" altLang="en-US" sz="10000" b="0" i="0" u="none" strike="noStrike" spc="-4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술설명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</a:rPr>
              <a:t>)</a:t>
            </a:r>
            <a:endParaRPr lang="en-US" sz="10000" b="0" i="0" u="none" strike="noStrike" spc="-4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54800" y="5689600"/>
            <a:ext cx="49657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900" y="7010400"/>
            <a:ext cx="3263900" cy="3898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73300" y="3187700"/>
            <a:ext cx="7112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altLang="en-US" sz="2400" b="0" i="0" u="none" strike="noStrike" spc="-100" dirty="0">
                <a:solidFill>
                  <a:srgbClr val="000000"/>
                </a:solidFill>
                <a:ea typeface="Gmarket Sans Medium"/>
              </a:rPr>
              <a:t>클래스 다이어그램</a:t>
            </a:r>
            <a:endParaRPr lang="en-US" sz="24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664700" y="3187700"/>
            <a:ext cx="65532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altLang="en-US" sz="2400" b="0" i="0" u="none" strike="noStrike" spc="-100" dirty="0">
                <a:solidFill>
                  <a:srgbClr val="000000"/>
                </a:solidFill>
                <a:latin typeface="Gmarket Sans Medium"/>
              </a:rPr>
              <a:t>설명</a:t>
            </a:r>
            <a:endParaRPr lang="en-US" sz="24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701675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디자인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0" y="7429500"/>
            <a:ext cx="3086100" cy="4000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76400" y="2638425"/>
            <a:ext cx="1513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25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31FFC7-3152-5A5D-991F-F7786070B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2933700"/>
            <a:ext cx="6496957" cy="533152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7230035-EC5B-8E40-5836-1C4BBECCA6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2913" y="3032787"/>
            <a:ext cx="3591426" cy="23720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2B4C7B-A02F-61A9-EE65-4F771DACAD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4274" y="3024782"/>
            <a:ext cx="3591426" cy="23720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69FB775-9412-2726-D4A2-6F4EB2E993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2500" y="5760112"/>
            <a:ext cx="3591426" cy="23720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E7174E8-183D-D2FA-562B-9CDA5CD1A2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7687" y="5768148"/>
            <a:ext cx="3591426" cy="23720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FC482-3A7E-326D-8671-63CBFA00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FF340A-3C94-7005-973E-3174DAB750B0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391C4EC-696B-99AC-9FA2-9A576627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701675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A1077CF-0B39-4612-59A5-EFB4E76EDC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E67EFF51-E101-BE55-D06D-C9B4111C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17259B-E8C3-AA13-E63E-E6E52A97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6DEDD31-E3C4-A9A2-5BD0-B1EBB9964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AEE48-089E-2CEB-9902-606F9D222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CF75B5-0409-E97D-3E67-7771132A1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FEE6A20-42CC-5484-2A75-763472EDF864}"/>
              </a:ext>
            </a:extLst>
          </p:cNvPr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10000" b="0" i="0" u="none" strike="noStrike" spc="-400">
                <a:solidFill>
                  <a:srgbClr val="000000"/>
                </a:solidFill>
                <a:ea typeface="Gmarket Sans Bold"/>
              </a:rPr>
              <a:t>시연 영상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887A2F8-C8DF-29BC-17AA-3B6BB5B01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3D35A62-628E-7557-6CA1-C0FD6271A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0" y="7429500"/>
            <a:ext cx="3086100" cy="40005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672073C-B766-100F-77AF-7824BDCCC73D}"/>
              </a:ext>
            </a:extLst>
          </p:cNvPr>
          <p:cNvSpPr txBox="1"/>
          <p:nvPr/>
        </p:nvSpPr>
        <p:spPr>
          <a:xfrm>
            <a:off x="1676400" y="2638425"/>
            <a:ext cx="1513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25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24C5CEA-651A-E388-3F29-BC50EA7C8799}"/>
              </a:ext>
            </a:extLst>
          </p:cNvPr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3CAFBC-55EE-E5A1-9DB6-6E00957439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2933700"/>
            <a:ext cx="6496957" cy="5331523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D5F78D6-0120-F3C6-F32E-6A3C1A27B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ADE1D32-A8A2-3496-9EE5-661CF3BAE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2913" y="3032787"/>
            <a:ext cx="3591426" cy="23720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F980DF6-125A-AA1F-E1F9-CF97385E56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4274" y="3024782"/>
            <a:ext cx="3591426" cy="23720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206CFE-B71F-64B2-47DC-697D1354C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2500" y="5760112"/>
            <a:ext cx="3591426" cy="23720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B841745-79CD-90E4-16AB-1300BB82E0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7687" y="5768148"/>
            <a:ext cx="359142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29B35-0CD5-E168-BCEB-2EA364BE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773202-54CE-FC8B-E03B-DF7568236FD2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0A3855A-04CE-4197-0A77-0EDF0867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419134D-9C56-D931-0F5C-F8086E6942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E4832D2-0029-FF5E-A586-EA74BE6B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80DA0B-1350-9857-F1C6-3C6C445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B4D0426-119A-11F7-B936-83E392B7A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3270151-527E-E949-EADA-18733EFAE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081F8C-5342-08D9-3F3D-A70B08F65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2F11C2F-B044-0B9E-E11D-79330D428003}"/>
              </a:ext>
            </a:extLst>
          </p:cNvPr>
          <p:cNvSpPr txBox="1"/>
          <p:nvPr/>
        </p:nvSpPr>
        <p:spPr>
          <a:xfrm>
            <a:off x="1485900" y="12827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마무리 및 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Q&amp;A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5CBC49F-5116-750F-0BB2-D7D4B9A98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0F9BD8C-65EE-1BF6-2ADE-CACC86E25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35EE175-DA9E-0D12-85B9-05C7A178C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600" y="6159500"/>
            <a:ext cx="3708400" cy="3708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A53F786-BA0A-098E-A34B-42E8FCAE9B3C}"/>
              </a:ext>
            </a:extLst>
          </p:cNvPr>
          <p:cNvSpPr txBox="1"/>
          <p:nvPr/>
        </p:nvSpPr>
        <p:spPr>
          <a:xfrm>
            <a:off x="1308100" y="5334000"/>
            <a:ext cx="15151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6000" spc="-100" dirty="0">
                <a:solidFill>
                  <a:srgbClr val="000000"/>
                </a:solidFill>
                <a:latin typeface="Gmarket Sans Medium"/>
              </a:rPr>
              <a:t>마무리 내용 및 </a:t>
            </a:r>
            <a:r>
              <a:rPr lang="en-US" altLang="ko-KR" sz="6000" spc="-100" dirty="0">
                <a:solidFill>
                  <a:srgbClr val="000000"/>
                </a:solidFill>
                <a:latin typeface="Gmarket Sans Medium"/>
              </a:rPr>
              <a:t>Q&amp;A</a:t>
            </a:r>
            <a:endParaRPr lang="en-US" sz="600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14AC2E5-C170-E02B-5636-6C2E2BA21AD4}"/>
              </a:ext>
            </a:extLst>
          </p:cNvPr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3D3868A-9DB6-0E16-8F04-A5DD8C7738D5}"/>
              </a:ext>
            </a:extLst>
          </p:cNvPr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3255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133</Words>
  <Application>Microsoft Office PowerPoint</Application>
  <PresentationFormat>사용자 지정</PresentationFormat>
  <Paragraphs>53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Gmarket Sans Light</vt:lpstr>
      <vt:lpstr>Arial</vt:lpstr>
      <vt:lpstr>Gmarket Sans Medium</vt:lpstr>
      <vt:lpstr>Noto Sans CJK KR Regular</vt:lpstr>
      <vt:lpstr>Calibri</vt:lpstr>
      <vt:lpstr>Gmarket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경식 한</cp:lastModifiedBy>
  <cp:revision>4</cp:revision>
  <dcterms:created xsi:type="dcterms:W3CDTF">2006-08-16T00:00:00Z</dcterms:created>
  <dcterms:modified xsi:type="dcterms:W3CDTF">2025-01-15T05:46:42Z</dcterms:modified>
</cp:coreProperties>
</file>